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6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FA40B-F564-4A70-9CEF-285C8B5D0E7F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5623D-250C-4611-AD0A-88F626E66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if.ru/" TargetMode="External"/><Relationship Id="rId2" Type="http://schemas.openxmlformats.org/officeDocument/2006/relationships/hyperlink" Target="https://ped-kopilk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-share.ru/zhivotnie-na-vojne" TargetMode="External"/><Relationship Id="rId4" Type="http://schemas.openxmlformats.org/officeDocument/2006/relationships/hyperlink" Target="https://uchitely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268760"/>
            <a:ext cx="177427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 – герои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068888"/>
            <a:ext cx="8136904" cy="7444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ученик 6 класса МОУ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Задворковской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Телешев Макар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12" descr="https://cf2.ppt-online.org/files2/slide/f/FTYDNwIEAVbWu1lJR8LfSK3g6XHvB0koMyxhea/slide-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340768"/>
            <a:ext cx="34393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10" name="AutoShape 14" descr="https://aroundpet.ru/wp-content/uploads/pamyatnik-koshkam-blokadnogo-leningrada-1170x7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s://avatars.mds.yandex.net/get-zen_doc/3499786/pub_601315726e30ac5150d1eb9d_60131b5f5f624a023d6c16f2/scale_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340768"/>
            <a:ext cx="26642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Picture 18" descr="https://s12.stc.all.kpcdn.net/share/i/4/408199/inx960x6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3" y="3717032"/>
            <a:ext cx="360355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6" name="Picture 20" descr="https://liveinmsk.ru/up/photos/album/victorypark/23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008" y="3645024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Лоси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s_voin_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48680"/>
            <a:ext cx="3324517" cy="345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98072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Отпечатки подков лошади были хорошо заметны в лесу.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 и появилась идея использовать для этой цели лосей. Следы лося не вызывали подозрений. Лось может питаться тонкими ветками деревьев, а лосиное молоко обладает целебными свойствами.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s_voin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9980" y="3219450"/>
            <a:ext cx="476250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Будни великой отечественной войны 1941-1945,Сталин,Жуков,Рокоссовский,сражения,фотографии,1943 год,окопная правда,плакаты,архив,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438945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fbc2c28a42a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1817024"/>
            <a:ext cx="3122114" cy="456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425592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нартах, в которые впрягались олени перевозили грузы, снаряды, патроны.  Важнейшей задачей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частей являлась санитарная эвакуация раненых.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99" y="836712"/>
            <a:ext cx="375773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ekorativnye-myshi-i-krys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8352" y="2996952"/>
            <a:ext cx="427613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130360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Разpyшали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электpопpоводкy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небольшие детали. Мышь была идеальным средством для выведения из строя танков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дpyгих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механизированных средств.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Чайки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18099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птицы кружились над подводными лодками  и таким образом выдавали их месторасположение береговым наблюдателям. Наблюдатели по телефону сообщали, в каком квадрате над морем кружатся чайки, и самолеты вылетали и бомбили эти места.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20688"/>
            <a:ext cx="4824536" cy="365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photocentra.ru/images/main62/623741_mai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031" y="2808312"/>
            <a:ext cx="475346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Дельфины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90872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 обученные животные несли на своих спинах мины, которые взрывались, когда они подплывали к кораблям противника. Таким образом было потоплено очень много вражеских судов.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находили и иногда вытаскивали на свет потерянные боеприпасы, в первую очередь, торпеды и мины.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russian7.ru/wp-content/uploads/2019/11/1-99.jpg"/>
          <p:cNvPicPr>
            <a:picLocks noChangeAspect="1" noChangeArrowheads="1"/>
          </p:cNvPicPr>
          <p:nvPr/>
        </p:nvPicPr>
        <p:blipFill>
          <a:blip r:embed="rId2" cstate="screen"/>
          <a:srcRect l="8911" t="13333" r="6433"/>
          <a:stretch>
            <a:fillRect/>
          </a:stretch>
        </p:blipFill>
        <p:spPr bwMode="auto">
          <a:xfrm>
            <a:off x="816506" y="908720"/>
            <a:ext cx="368348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avatars.mds.yandex.net/get-zen_doc/1857933/pub_5dd3aceaee79f72ab47fe200_5dd3b316eec9e2085b07bdf6/scale_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391086"/>
            <a:ext cx="3364343" cy="435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33904" y="271189"/>
            <a:ext cx="63944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единственная собака, удостоенная медали «За боевые заслуги», обнаружила 7468 мин и более 150 снарядов. Участвовала в Параде Победы 1945 года. В 1946 году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снялся в кино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«Белый Клык» в главной роли.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bgt-borskoe.ru/wp-content/uploads/2020/05/s12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3265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Давайте вспомним тех животных, кто помогал советским людям победить врага: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912" y="1512168"/>
            <a:ext cx="8229600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1. Кто из животного мира был связистом во время войны?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(собака, голубь)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 каких млекопитающих перевозили грузы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? (лоси, олени, собаки, лошади)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Кто помогал саперам?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(собаки)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Какие животные помогали обнаружить врага?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(собаки, чайки, кошки)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Кто помогал уничтожать вражеские танки?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(собаки, мыши, голуби)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Кто защищал продуктовые запасы от грызунов?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(кошки)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Кто выполнял роль санитаров на поле боя?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(собаки)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Кто «служил» в разведке?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(собаки)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Как звали собаку удостоенную медалью «За боевые заслуги»?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Джульбарс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Какое живое оружие использовалось против немецких кораблей?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(дельфины)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https://ped-kopilka.ru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https://aif.ru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https://uchitelya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https://slide-share.ru/zhivotnie-na-vojne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61248"/>
            <a:ext cx="8388424" cy="1396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фронтах Великой Отечественной войны нашим бойцам помогали животные: лошади, собаки, кошки, голуби и другие. Они совершали подвиги, погибали в сражениях, как и люди ради мирного неба над 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fsd.multiurok.ru/html/2017/10/11/s_59dd3d0384d2d/img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332656"/>
            <a:ext cx="23042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s://ds05.infourok.ru/uploads/ex/0441/00050d50-a8be8319/img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88640"/>
            <a:ext cx="345638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cf2.ppt-online.org/files2/slide/b/B1GqHPiNFhmgtZnIkSsyp9Jv6Q4LaY8wjTO3dE/slide-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692696"/>
            <a:ext cx="25202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cf2.ppt-online.org/files2/slide/b/B1GqHPiNFhmgtZnIkSsyp9Jv6Q4LaY8wjTO3dE/slide-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564904"/>
            <a:ext cx="41044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s://myslide.ru/documents_4/e597412a65c7f373098255dcf9166534/img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3171829"/>
            <a:ext cx="2353525" cy="212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6" descr=" ..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99592" y="908720"/>
            <a:ext cx="3816424" cy="271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0_bf119_2290dac1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0802" y="3573016"/>
            <a:ext cx="4715694" cy="306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378904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Ездовые собаки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 зимой на нартах, летом на специальных тележках под огнем и взрывами вывозили с поля боя  тяжелораненых, подвозили к боевым частям боеприпасы.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Собаки-санитары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отыскивали раненых, приносили им воду и перевязочные материалы.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865743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Собаки-связисты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 сложной боевой обстановке, порой в непроходимых для человека местах доставляли боевые донесения, для установления связи участвовали в закладке телефонного провода. Иногда даже тяжело раненая собака доползала до места назначения и выполняла свою боевую задачу.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60648"/>
            <a:ext cx="3754760" cy="2448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8" descr="100402177_1367168145_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284538"/>
            <a:ext cx="4500562" cy="357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istrebite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1840" y="72454"/>
            <a:ext cx="4140200" cy="328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7647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Собаки-истребители танков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подрывали  фашистские танки.                    И большая часть собак-истребителей погибала вместе с танком.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14908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Собаки-миноискатели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обнаруживали мины, а вожатые саперы обезвреживали их.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Собаки чувствовали приближение вражеских самолетов.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0c99ca21d333c4b8e2796f9234eefdb_69e43873b3ad9043a5d5bc81a6fc1cd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645024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Верблюды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Верблюд Яш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196752"/>
            <a:ext cx="46085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8104" y="119675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Одними из самых необычных помощников были верблюды. Они очень выносливые и сильные, поэтому наравне с лошадьми возили на передовой тяжёлые пушки и полевые кухни. В тылу верблюды помогали перевозить вещи.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82095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верблюжья шерсть, славящаяся великолепными термоизоляционными качествами, применялась в одежде.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DdQR9--9bl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836712"/>
            <a:ext cx="3240360" cy="375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ovcharkаa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04562" y="2924944"/>
            <a:ext cx="2835382" cy="35100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644008" y="126876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безошибочно определяли приближение надвигающейся бомбардировки и, проявляя беспокойство, предупреждали об этом своих хозяев.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97152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блокадном Ленинграде их практически не осталось, крысы атаковали и без того скудные запасы продуктов. В город завезли эшелон с «мяукающей дивизией». Кошки стали очищать город от грызунов.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Кошки своими маленькими тельцами согревали детей, и грели до тех пор, пока не замерзали сами.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Лошади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5" descr="medium214824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764704"/>
            <a:ext cx="4033118" cy="301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Кавалерия Советской армии в Великой Отечественной войн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302506"/>
            <a:ext cx="4139952" cy="451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76470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войну лошадей применяли и как транспортную силу, особенно в артиллерии. Упряжка в шесть лошадей тянула пушку, меняя огневые позиции батареи.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22108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 может пройти там, где не пройдёт никакая техника – и сделает это незаметно.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9927886eb4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54868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31640" y="98072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самым смекалистым, быстрым и выносливым прицепляли фотокамеры. Они летали над позициями врага и делали фотографии. Затем приносили их к своим.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443711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доставляли от одного отряда к другому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голубеграммы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 спине голубя крепили специальный прибор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порт-депешник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который клали донесение или микроплёнку.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Наш голубь с порт-депешником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420888"/>
            <a:ext cx="3336413" cy="28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Порт-депешник лапчаты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3" y="4581128"/>
            <a:ext cx="257646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4" descr="Голубь с ГЗ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60648"/>
            <a:ext cx="32766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62068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 опасным заданием для голубя был… подрыв вражеских самолётов. К голубю прицепляли снаряд на специальной отстёгивающейся конструкции.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161373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068960"/>
            <a:ext cx="387465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4100879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Голубь подлетал к самолёту или бомбе, садился на него. Снаряд отстёгивался и голубь улетал. А вражеский самолёт загорался и падал на землю.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835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Животные – герои  Великой Отечественной войны</vt:lpstr>
      <vt:lpstr>   </vt:lpstr>
      <vt:lpstr>Собаки </vt:lpstr>
      <vt:lpstr>    </vt:lpstr>
      <vt:lpstr>Верблюды</vt:lpstr>
      <vt:lpstr>Кошки</vt:lpstr>
      <vt:lpstr>Лошади</vt:lpstr>
      <vt:lpstr>Голуби</vt:lpstr>
      <vt:lpstr>  </vt:lpstr>
      <vt:lpstr>Лоси</vt:lpstr>
      <vt:lpstr>Олени</vt:lpstr>
      <vt:lpstr>Мыши</vt:lpstr>
      <vt:lpstr>Чайки</vt:lpstr>
      <vt:lpstr>Дельфины</vt:lpstr>
      <vt:lpstr> </vt:lpstr>
      <vt:lpstr>Давайте вспомним тех животных, кто помогал советским людям победить врага:</vt:lpstr>
      <vt:lpstr>Используемые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– герои  Великой Отечественной войны</dc:title>
  <dc:creator>Andrey</dc:creator>
  <cp:lastModifiedBy>Vika</cp:lastModifiedBy>
  <cp:revision>24</cp:revision>
  <dcterms:created xsi:type="dcterms:W3CDTF">2022-05-10T13:56:57Z</dcterms:created>
  <dcterms:modified xsi:type="dcterms:W3CDTF">2025-02-12T09:49:12Z</dcterms:modified>
</cp:coreProperties>
</file>