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8" r:id="rId8"/>
    <p:sldId id="262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A4DDD-3438-4325-9E68-6CB32237F4E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609FF024-9DDE-4B5B-9F2F-68161EB7B82B}">
      <dgm:prSet phldrT="[Текст]" custT="1"/>
      <dgm:spPr/>
      <dgm:t>
        <a:bodyPr/>
        <a:lstStyle/>
        <a:p>
          <a:r>
            <a:rPr lang="ru-RU" sz="2000" dirty="0" smtClean="0"/>
            <a:t>Макет стелы</a:t>
          </a:r>
          <a:endParaRPr lang="ru-RU" sz="2000" dirty="0"/>
        </a:p>
      </dgm:t>
    </dgm:pt>
    <dgm:pt modelId="{D9B5B202-A9E4-4AB4-81EC-A1AB78C44BE3}" type="parTrans" cxnId="{AEFD5B48-2F50-4F11-850A-DB96C2D5CF4E}">
      <dgm:prSet/>
      <dgm:spPr/>
      <dgm:t>
        <a:bodyPr/>
        <a:lstStyle/>
        <a:p>
          <a:endParaRPr lang="ru-RU"/>
        </a:p>
      </dgm:t>
    </dgm:pt>
    <dgm:pt modelId="{522222EB-00BC-4156-B1F6-933378A5266E}" type="sibTrans" cxnId="{AEFD5B48-2F50-4F11-850A-DB96C2D5CF4E}">
      <dgm:prSet/>
      <dgm:spPr/>
      <dgm:t>
        <a:bodyPr/>
        <a:lstStyle/>
        <a:p>
          <a:endParaRPr lang="ru-RU"/>
        </a:p>
      </dgm:t>
    </dgm:pt>
    <dgm:pt modelId="{A7DBEE80-9057-4DD2-BF40-399271E1CBA6}" type="pres">
      <dgm:prSet presAssocID="{DEAA4DDD-3438-4325-9E68-6CB32237F4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F383A1-5F69-4DD8-AB53-EE73CA4ABEF3}" type="pres">
      <dgm:prSet presAssocID="{609FF024-9DDE-4B5B-9F2F-68161EB7B82B}" presName="hierRoot1" presStyleCnt="0"/>
      <dgm:spPr/>
    </dgm:pt>
    <dgm:pt modelId="{1DE78BDA-8E14-479F-A11C-3A5C41D6AC78}" type="pres">
      <dgm:prSet presAssocID="{609FF024-9DDE-4B5B-9F2F-68161EB7B82B}" presName="composite" presStyleCnt="0"/>
      <dgm:spPr/>
    </dgm:pt>
    <dgm:pt modelId="{90E80120-5E36-424F-9AF8-F9DD721729F4}" type="pres">
      <dgm:prSet presAssocID="{609FF024-9DDE-4B5B-9F2F-68161EB7B82B}" presName="image" presStyleLbl="node0" presStyleIdx="0" presStyleCnt="1" custScaleX="126073" custScaleY="114120" custLinFactNeighborX="98608" custLinFactNeighborY="-39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2234D131-0AED-4D17-B910-D81A71CE2A0B}" type="pres">
      <dgm:prSet presAssocID="{609FF024-9DDE-4B5B-9F2F-68161EB7B82B}" presName="text" presStyleLbl="revTx" presStyleIdx="0" presStyleCnt="1" custScaleX="47004" custLinFactNeighborX="-87922" custLinFactNeighborY="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3F023-B825-49D2-B481-32883FAD9845}" type="pres">
      <dgm:prSet presAssocID="{609FF024-9DDE-4B5B-9F2F-68161EB7B82B}" presName="hierChild2" presStyleCnt="0"/>
      <dgm:spPr/>
    </dgm:pt>
  </dgm:ptLst>
  <dgm:cxnLst>
    <dgm:cxn modelId="{046E2FC0-5E1C-4FCB-9D96-6F5871B337D0}" type="presOf" srcId="{DEAA4DDD-3438-4325-9E68-6CB32237F4E9}" destId="{A7DBEE80-9057-4DD2-BF40-399271E1CBA6}" srcOrd="0" destOrd="0" presId="urn:microsoft.com/office/officeart/2009/layout/CirclePictureHierarchy"/>
    <dgm:cxn modelId="{AEFD5B48-2F50-4F11-850A-DB96C2D5CF4E}" srcId="{DEAA4DDD-3438-4325-9E68-6CB32237F4E9}" destId="{609FF024-9DDE-4B5B-9F2F-68161EB7B82B}" srcOrd="0" destOrd="0" parTransId="{D9B5B202-A9E4-4AB4-81EC-A1AB78C44BE3}" sibTransId="{522222EB-00BC-4156-B1F6-933378A5266E}"/>
    <dgm:cxn modelId="{48E57DBC-B77C-4E31-A216-4FEF8321ACC0}" type="presOf" srcId="{609FF024-9DDE-4B5B-9F2F-68161EB7B82B}" destId="{2234D131-0AED-4D17-B910-D81A71CE2A0B}" srcOrd="0" destOrd="0" presId="urn:microsoft.com/office/officeart/2009/layout/CirclePictureHierarchy"/>
    <dgm:cxn modelId="{8CE9F14B-A88E-4B4C-96E4-0A29F0481FA1}" type="presParOf" srcId="{A7DBEE80-9057-4DD2-BF40-399271E1CBA6}" destId="{07F383A1-5F69-4DD8-AB53-EE73CA4ABEF3}" srcOrd="0" destOrd="0" presId="urn:microsoft.com/office/officeart/2009/layout/CirclePictureHierarchy"/>
    <dgm:cxn modelId="{726FECC0-9708-4020-81F0-6EE6D41E790B}" type="presParOf" srcId="{07F383A1-5F69-4DD8-AB53-EE73CA4ABEF3}" destId="{1DE78BDA-8E14-479F-A11C-3A5C41D6AC78}" srcOrd="0" destOrd="0" presId="urn:microsoft.com/office/officeart/2009/layout/CirclePictureHierarchy"/>
    <dgm:cxn modelId="{FF1859BE-9531-461D-A8AA-441001C05E1E}" type="presParOf" srcId="{1DE78BDA-8E14-479F-A11C-3A5C41D6AC78}" destId="{90E80120-5E36-424F-9AF8-F9DD721729F4}" srcOrd="0" destOrd="0" presId="urn:microsoft.com/office/officeart/2009/layout/CirclePictureHierarchy"/>
    <dgm:cxn modelId="{FC9DCFF9-352D-4712-BAEA-F9ECF82C45FC}" type="presParOf" srcId="{1DE78BDA-8E14-479F-A11C-3A5C41D6AC78}" destId="{2234D131-0AED-4D17-B910-D81A71CE2A0B}" srcOrd="1" destOrd="0" presId="urn:microsoft.com/office/officeart/2009/layout/CirclePictureHierarchy"/>
    <dgm:cxn modelId="{532066DD-3E3C-4E89-BED2-3DE359002665}" type="presParOf" srcId="{07F383A1-5F69-4DD8-AB53-EE73CA4ABEF3}" destId="{1C63F023-B825-49D2-B481-32883FAD9845}" srcOrd="1" destOrd="0" presId="urn:microsoft.com/office/officeart/2009/layout/CirclePicture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0120-5E36-424F-9AF8-F9DD721729F4}">
      <dsp:nvSpPr>
        <dsp:cNvPr id="0" name=""/>
        <dsp:cNvSpPr/>
      </dsp:nvSpPr>
      <dsp:spPr>
        <a:xfrm>
          <a:off x="3386144" y="648077"/>
          <a:ext cx="3812871" cy="3451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4D131-0AED-4D17-B910-D81A71CE2A0B}">
      <dsp:nvSpPr>
        <dsp:cNvPr id="0" name=""/>
        <dsp:cNvSpPr/>
      </dsp:nvSpPr>
      <dsp:spPr>
        <a:xfrm>
          <a:off x="1036008" y="927707"/>
          <a:ext cx="2132338" cy="302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Макет стелы</a:t>
          </a:r>
          <a:endParaRPr lang="ru-RU" sz="2000" kern="1200" dirty="0"/>
        </a:p>
      </dsp:txBody>
      <dsp:txXfrm>
        <a:off x="1036008" y="927707"/>
        <a:ext cx="2132338" cy="302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80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40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6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9170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39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80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79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48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87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7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5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22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47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71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658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55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375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605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4%D0%B5%D0%BD_%D0%9A%D1%80%D0%B0%D1%81%D0%BD%D0%BE%D0%B9_%D0%97%D0%B2%D0%B5%D0%B7%D0%B4%D1%8B" TargetMode="External"/><Relationship Id="rId2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 </a:t>
            </a:r>
          </a:p>
          <a:p>
            <a:pPr algn="ctr"/>
            <a:r>
              <a:rPr lang="ru-RU" dirty="0" smtClean="0"/>
              <a:t>Задворковская средняя школа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643050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Исследовательский проект</a:t>
            </a:r>
          </a:p>
          <a:p>
            <a:pPr algn="ctr"/>
            <a:r>
              <a:rPr lang="ru-RU" sz="2800" b="1" dirty="0" smtClean="0"/>
              <a:t>«Герои среди нас»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71488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ученики 2 класса</a:t>
            </a:r>
          </a:p>
          <a:p>
            <a:r>
              <a:rPr lang="ru-RU" dirty="0" smtClean="0"/>
              <a:t>Руководитель: Новожилова М.А.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592933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д.Задворка</a:t>
            </a:r>
            <a:endParaRPr lang="ru-RU" dirty="0" smtClean="0"/>
          </a:p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Дмитриевич со своей семьёй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81" b="1338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9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59" b="20459"/>
          <a:stretch>
            <a:fillRect/>
          </a:stretch>
        </p:blipFill>
        <p:spPr>
          <a:xfrm>
            <a:off x="3635897" y="3429000"/>
            <a:ext cx="5252815" cy="288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2472"/>
            <a:ext cx="3179262" cy="4433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548679"/>
            <a:ext cx="5151658" cy="262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773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54202" cy="3083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105273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марта 2023 года исполняется 100 лет со дня рождения Героя Советского Союза А. Д. </a:t>
            </a:r>
            <a:r>
              <a:rPr lang="ru-RU" dirty="0" err="1" smtClean="0"/>
              <a:t>Буханова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улице, названной в его честь, будет установлена стела памяти герою.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809576305"/>
              </p:ext>
            </p:extLst>
          </p:nvPr>
        </p:nvGraphicFramePr>
        <p:xfrm>
          <a:off x="1331640" y="2348880"/>
          <a:ext cx="7560840" cy="498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42918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Актуальность проекта</a:t>
            </a:r>
            <a:r>
              <a:rPr lang="en-US" b="1" dirty="0" smtClean="0"/>
              <a:t> </a:t>
            </a:r>
            <a:r>
              <a:rPr lang="ru-RU" b="1" dirty="0" smtClean="0"/>
              <a:t>:</a:t>
            </a:r>
          </a:p>
          <a:p>
            <a:pPr algn="ctr"/>
            <a:endParaRPr lang="ru-RU" b="1" dirty="0" smtClean="0"/>
          </a:p>
          <a:p>
            <a:r>
              <a:rPr lang="ru-RU" dirty="0"/>
              <a:t>Меняются поколения людей, вместе с ними уходит история </a:t>
            </a:r>
            <a:r>
              <a:rPr lang="ru-RU" b="1" dirty="0"/>
              <a:t>улиц</a:t>
            </a:r>
            <a:r>
              <a:rPr lang="ru-RU" dirty="0"/>
              <a:t>, деревень, городов, чтобы сохранить историю мы должны ее собирать. История страны складывается из истории отдельных городов и поселков, поэтому важно знать историю своего края, чтобы помнить и историю своей страны.</a:t>
            </a:r>
          </a:p>
          <a:p>
            <a:r>
              <a:rPr lang="ru-RU" i="1" dirty="0"/>
              <a:t>«Что в имени тебе моём?»</a:t>
            </a:r>
            <a:r>
              <a:rPr lang="ru-RU" dirty="0"/>
              <a:t> - спрашивал А. С. Пушкин в своём стихотворении. Сколько имен нам встречается ежедневно! </a:t>
            </a:r>
            <a:r>
              <a:rPr lang="ru-RU" dirty="0" err="1"/>
              <a:t>Одногруппники</a:t>
            </a:r>
            <a:r>
              <a:rPr lang="ru-RU" dirty="0"/>
              <a:t>, друзья, близкие, соседи, знакомые и даже прохожие на </a:t>
            </a:r>
            <a:r>
              <a:rPr lang="ru-RU" b="1" dirty="0"/>
              <a:t>улице</a:t>
            </a:r>
            <a:r>
              <a:rPr lang="ru-RU" dirty="0"/>
              <a:t>! Все они имеют имена. Часто ли мы задумываемся о смысле названия тех </a:t>
            </a:r>
            <a:r>
              <a:rPr lang="ru-RU" b="1" dirty="0"/>
              <a:t>улиц</a:t>
            </a:r>
            <a:r>
              <a:rPr lang="ru-RU" dirty="0"/>
              <a:t>, на которых живём и по которым спешим в садик, на работу, домой… Интересуемся ли, почему они так названы?</a:t>
            </a:r>
          </a:p>
          <a:p>
            <a:r>
              <a:rPr lang="ru-RU" dirty="0"/>
              <a:t>Каждый житель </a:t>
            </a:r>
            <a:r>
              <a:rPr lang="ru-RU" dirty="0" smtClean="0"/>
              <a:t>должен </a:t>
            </a:r>
            <a:r>
              <a:rPr lang="ru-RU" dirty="0"/>
              <a:t>не только знать название своей </a:t>
            </a:r>
            <a:r>
              <a:rPr lang="ru-RU" b="1" dirty="0"/>
              <a:t>улицы</a:t>
            </a:r>
            <a:r>
              <a:rPr lang="ru-RU" dirty="0"/>
              <a:t>, но и знать историю её создания. В </a:t>
            </a:r>
            <a:r>
              <a:rPr lang="ru-RU" dirty="0" smtClean="0"/>
              <a:t>Воскресенском районе </a:t>
            </a:r>
            <a:r>
              <a:rPr lang="ru-RU" dirty="0"/>
              <a:t>немало </a:t>
            </a:r>
            <a:r>
              <a:rPr lang="ru-RU" b="1" dirty="0"/>
              <a:t>улиц</a:t>
            </a:r>
            <a:r>
              <a:rPr lang="ru-RU" dirty="0"/>
              <a:t>, носящих имена </a:t>
            </a:r>
            <a:r>
              <a:rPr lang="ru-RU" b="1" dirty="0"/>
              <a:t>героев</a:t>
            </a:r>
            <a:r>
              <a:rPr lang="ru-RU" dirty="0"/>
              <a:t> Великой Отечественной войны. Среди них - наши </a:t>
            </a:r>
            <a:r>
              <a:rPr lang="ru-RU" dirty="0" smtClean="0"/>
              <a:t>земляки.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28604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 проекта : </a:t>
            </a:r>
          </a:p>
          <a:p>
            <a:pPr algn="ctr"/>
            <a:endParaRPr lang="ru-RU" b="1" dirty="0" smtClean="0"/>
          </a:p>
          <a:p>
            <a:r>
              <a:rPr lang="ru-RU" dirty="0"/>
              <a:t>Изучить и проанализировать биографии героев, именами которых названы улицы </a:t>
            </a: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/>
              <a:t>Задачи проекта :</a:t>
            </a:r>
          </a:p>
          <a:p>
            <a:pPr algn="ctr"/>
            <a:endParaRPr lang="ru-RU" dirty="0"/>
          </a:p>
          <a:p>
            <a:r>
              <a:rPr lang="ru-RU" dirty="0"/>
              <a:t>-Познакомиться с биографией </a:t>
            </a:r>
            <a:r>
              <a:rPr lang="ru-RU" dirty="0" smtClean="0"/>
              <a:t>героя А. Д. </a:t>
            </a:r>
            <a:r>
              <a:rPr lang="ru-RU" dirty="0" err="1" smtClean="0"/>
              <a:t>Буханова</a:t>
            </a:r>
            <a:r>
              <a:rPr lang="ru-RU" dirty="0" smtClean="0"/>
              <a:t>, чьим именем названа  улица в д. </a:t>
            </a:r>
            <a:r>
              <a:rPr lang="ru-RU" dirty="0" err="1" smtClean="0"/>
              <a:t>Задворка</a:t>
            </a:r>
            <a:endParaRPr lang="ru-RU" dirty="0"/>
          </a:p>
          <a:p>
            <a:r>
              <a:rPr lang="ru-RU" dirty="0"/>
              <a:t>- Обобщить материал.</a:t>
            </a:r>
          </a:p>
          <a:p>
            <a:r>
              <a:rPr lang="ru-RU" dirty="0"/>
              <a:t>- Рассказать о результатах исследования учащимся школы.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реализации проекта: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500306"/>
            <a:ext cx="753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Участники проекта : </a:t>
            </a:r>
            <a:r>
              <a:rPr lang="ru-RU" dirty="0" smtClean="0"/>
              <a:t>учащиеся 2-го класса, классный руководитель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143380"/>
            <a:ext cx="75323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результаты : </a:t>
            </a:r>
          </a:p>
          <a:p>
            <a:r>
              <a:rPr lang="ru-RU" dirty="0" smtClean="0"/>
              <a:t>-</a:t>
            </a:r>
            <a:r>
              <a:rPr lang="ru-RU" dirty="0"/>
              <a:t>приобретение навыков поисково-исследовательской работы;</a:t>
            </a:r>
            <a:br>
              <a:rPr lang="ru-RU" dirty="0"/>
            </a:br>
            <a:r>
              <a:rPr lang="ru-RU" dirty="0"/>
              <a:t>- расширение знаний о людях, в честь которых названы улицы 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развитие чувства патриотизма, уважения к памяти героев.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1369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Этапы реализации проекта</a:t>
            </a:r>
          </a:p>
          <a:p>
            <a:pPr algn="ctr"/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творческой группы по разработке проекта и презентации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 и систематизация информации о герое </a:t>
            </a:r>
            <a:r>
              <a:rPr lang="ru-RU" dirty="0" err="1" smtClean="0"/>
              <a:t>Буханове</a:t>
            </a:r>
            <a:r>
              <a:rPr lang="ru-RU" dirty="0" smtClean="0"/>
              <a:t> А. Д., посещение краеведческого музея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презентации, содержащую информацию о герое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Посещение краеведческого музея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6" y="1412776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992260"/>
            <a:ext cx="4326735" cy="3245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46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1433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</a:t>
            </a:r>
            <a:r>
              <a:rPr lang="ru-RU" dirty="0" err="1" smtClean="0"/>
              <a:t>Буханова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д. </a:t>
            </a:r>
            <a:r>
              <a:rPr lang="ru-RU" dirty="0" err="1" smtClean="0"/>
              <a:t>Задворка</a:t>
            </a:r>
            <a:r>
              <a:rPr lang="ru-RU" dirty="0" smtClean="0"/>
              <a:t> основана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2012 году.  </a:t>
            </a:r>
            <a:endParaRPr lang="ru-RU" dirty="0"/>
          </a:p>
        </p:txBody>
      </p:sp>
      <p:pic>
        <p:nvPicPr>
          <p:cNvPr id="1026" name="Picture 2" descr="C:\Users\Новожилова\Downloads\IMG_20230228_074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62500" cy="3571875"/>
          </a:xfrm>
          <a:prstGeom prst="rect">
            <a:avLst/>
          </a:prstGeom>
          <a:noFill/>
        </p:spPr>
      </p:pic>
      <p:pic>
        <p:nvPicPr>
          <p:cNvPr id="1027" name="Picture 3" descr="C:\Users\Новожилова\Downloads\IMG_20230228_074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00372"/>
            <a:ext cx="4762500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81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58"/>
            <a:ext cx="1849327" cy="2539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1196752"/>
            <a:ext cx="540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БУХАНОВ АЛЕКСЕЙ </a:t>
            </a:r>
            <a:r>
              <a:rPr lang="ru-RU" sz="4000" b="1" dirty="0" smtClean="0"/>
              <a:t>ДМИТРИЕВИЧ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1923 – </a:t>
            </a:r>
            <a:r>
              <a:rPr lang="ru-RU" dirty="0" smtClean="0"/>
              <a:t>1995 г.)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57301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д.Асташиха, кандидат в члены ВКП(б), призван Автозаводским РВК г.Горького,</a:t>
            </a:r>
            <a:r>
              <a:rPr lang="ru-RU" b="1"/>
              <a:t> </a:t>
            </a:r>
            <a:r>
              <a:rPr lang="ru-RU"/>
              <a:t>гвардии</a:t>
            </a:r>
            <a:r>
              <a:rPr lang="ru-RU" b="1"/>
              <a:t> </a:t>
            </a:r>
            <a:r>
              <a:rPr lang="ru-RU"/>
              <a:t>лейтенант, командир авиазвена 36-го гв.бомбардировочного авиационного полка. На фронте с 25 февраля 1943г по май 1945г, участник штурма Берлина и освобождения Праги, трижды ранен. Совершил 168 боевых вылетов на пикирующем бомбардировщике ПЕ -2. Указом Президиума Верховного Совета СССР от 27 июля 1945 года присвоено звание Героя Советского Союза.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4823446"/>
            <a:ext cx="7091874" cy="10604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Награжден орденами </a:t>
            </a:r>
            <a:r>
              <a:rPr lang="ru-RU" dirty="0"/>
              <a:t>Красного Знамени 21.09.1944г и 05.04.1945г, </a:t>
            </a:r>
            <a:r>
              <a:rPr lang="ru-RU" u="sng" dirty="0">
                <a:hlinkClick r:id="rId2" tooltip="Орден Отечественной войны"/>
              </a:rPr>
              <a:t>орденами Отечественной войны</a:t>
            </a:r>
            <a:r>
              <a:rPr lang="ru-RU" dirty="0"/>
              <a:t> 1-й ст. и</a:t>
            </a:r>
            <a:r>
              <a:rPr lang="ru-RU" u="sng" dirty="0">
                <a:hlinkClick r:id="rId3" tooltip="Орден Красной Звезды"/>
              </a:rPr>
              <a:t> Красной Звезды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После войны летал 11 лет на легкомоторных самолетах в Гражданском воздушном флоте.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" r="428"/>
          <a:stretch>
            <a:fillRect/>
          </a:stretch>
        </p:blipFill>
        <p:spPr>
          <a:xfrm>
            <a:off x="683567" y="260648"/>
            <a:ext cx="6803842" cy="37412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66443" y="5861036"/>
            <a:ext cx="66209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42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240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Слайд 1</vt:lpstr>
      <vt:lpstr>Слайд 2</vt:lpstr>
      <vt:lpstr>Слайд 3</vt:lpstr>
      <vt:lpstr>Слайд 4</vt:lpstr>
      <vt:lpstr>Слайд 5</vt:lpstr>
      <vt:lpstr>Посещение краеведческого музея</vt:lpstr>
      <vt:lpstr>Слайд 7</vt:lpstr>
      <vt:lpstr>Слайд 8</vt:lpstr>
      <vt:lpstr>Награжден орденами Красного Знамени 21.09.1944г и 05.04.1945г, орденами Отечественной войны 1-й ст. и Красной Звезды. После войны летал 11 лет на легкомоторных самолетах в Гражданском воздушном флоте. </vt:lpstr>
      <vt:lpstr>Алексей Дмитриевич со своей семьёй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Бадаева</dc:creator>
  <cp:lastModifiedBy>Новожилова</cp:lastModifiedBy>
  <cp:revision>25</cp:revision>
  <dcterms:created xsi:type="dcterms:W3CDTF">2023-02-09T09:09:55Z</dcterms:created>
  <dcterms:modified xsi:type="dcterms:W3CDTF">2023-02-28T06:04:04Z</dcterms:modified>
</cp:coreProperties>
</file>