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Исследовательский проект</a:t>
            </a:r>
          </a:p>
          <a:p>
            <a:pPr algn="ctr"/>
            <a:r>
              <a:rPr lang="ru-RU" sz="5400" dirty="0" smtClean="0"/>
              <a:t>«Все профессии важны»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544522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МОУ </a:t>
            </a:r>
            <a:r>
              <a:rPr lang="ru-RU" dirty="0" err="1" smtClean="0"/>
              <a:t>Задворковская</a:t>
            </a:r>
            <a:r>
              <a:rPr lang="ru-RU" dirty="0" smtClean="0"/>
              <a:t> СШ</a:t>
            </a:r>
          </a:p>
          <a:p>
            <a:r>
              <a:rPr lang="ru-RU" dirty="0" smtClean="0"/>
              <a:t>2 класс</a:t>
            </a:r>
          </a:p>
          <a:p>
            <a:r>
              <a:rPr lang="ru-RU" dirty="0" smtClean="0"/>
              <a:t>Учитель: Новожилова М.А.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77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ВСЕ ПРОФЕССИИ НУЖНЫ – ВСЕ ПРОФЕССИИ ВАЖНЫ!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8" y="2225963"/>
            <a:ext cx="2808313" cy="3749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4628"/>
            <a:ext cx="3147865" cy="2094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6" y="4779423"/>
            <a:ext cx="3028474" cy="2015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81666"/>
            <a:ext cx="3341585" cy="22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7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942438" cy="52565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836711"/>
            <a:ext cx="3942439" cy="52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283968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48680"/>
            <a:ext cx="4224469" cy="316835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7" y="458726"/>
            <a:ext cx="8244333" cy="6183250"/>
          </a:xfrm>
        </p:spPr>
      </p:pic>
    </p:spTree>
    <p:extLst>
      <p:ext uri="{BB962C8B-B14F-4D97-AF65-F5344CB8AC3E}">
        <p14:creationId xmlns:p14="http://schemas.microsoft.com/office/powerpoint/2010/main" val="34088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Музыкант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200800" cy="5400601"/>
          </a:xfrm>
        </p:spPr>
      </p:pic>
    </p:spTree>
    <p:extLst>
      <p:ext uri="{BB962C8B-B14F-4D97-AF65-F5344CB8AC3E}">
        <p14:creationId xmlns:p14="http://schemas.microsoft.com/office/powerpoint/2010/main" val="12762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Полицейский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773082" cy="3579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стоматолог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4320480" cy="5760640"/>
          </a:xfrm>
        </p:spPr>
      </p:pic>
    </p:spTree>
    <p:extLst>
      <p:ext uri="{BB962C8B-B14F-4D97-AF65-F5344CB8AC3E}">
        <p14:creationId xmlns:p14="http://schemas.microsoft.com/office/powerpoint/2010/main" val="1492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художник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720"/>
            <a:ext cx="4230923" cy="5641230"/>
          </a:xfrm>
        </p:spPr>
      </p:pic>
    </p:spTree>
    <p:extLst>
      <p:ext uri="{BB962C8B-B14F-4D97-AF65-F5344CB8AC3E}">
        <p14:creationId xmlns:p14="http://schemas.microsoft.com/office/powerpoint/2010/main" val="38595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Вывод</a:t>
            </a:r>
            <a:r>
              <a:rPr lang="ru-RU" sz="3600" dirty="0"/>
              <a:t>:   </a:t>
            </a:r>
            <a:r>
              <a:rPr lang="ru-RU" sz="3600" dirty="0" smtClean="0"/>
              <a:t>все </a:t>
            </a:r>
            <a:r>
              <a:rPr lang="ru-RU" sz="3600" dirty="0"/>
              <a:t>профессии важные, нужные и </a:t>
            </a:r>
            <a:r>
              <a:rPr lang="ru-RU" sz="3600" dirty="0" smtClean="0"/>
              <a:t>полезные</a:t>
            </a:r>
            <a:endParaRPr lang="ru-RU" sz="3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42071"/>
            <a:ext cx="2650302" cy="3663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33533"/>
            <a:ext cx="2856231" cy="2856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" y="3033533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8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36912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0586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764704"/>
            <a:ext cx="4203948" cy="5789737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Профессия – это вид труда, который требует от человека определенной подготовки, знаний и умений.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3888432" cy="3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   </a:t>
            </a:r>
            <a:r>
              <a:rPr lang="ru-RU" sz="2400" u="sng" dirty="0" smtClean="0"/>
              <a:t>Цель </a:t>
            </a:r>
            <a:r>
              <a:rPr lang="ru-RU" sz="2400" dirty="0" smtClean="0"/>
              <a:t> -   </a:t>
            </a:r>
            <a:r>
              <a:rPr lang="ru-RU" sz="2400" dirty="0"/>
              <a:t>знакомство  с миром профессий.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u="sng" dirty="0" smtClean="0"/>
              <a:t>Задачи</a:t>
            </a:r>
            <a:r>
              <a:rPr lang="ru-RU" sz="2400" dirty="0" smtClean="0"/>
              <a:t>: 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Расширить знания </a:t>
            </a:r>
            <a:r>
              <a:rPr lang="ru-RU" sz="2400" dirty="0"/>
              <a:t>о видах и типах </a:t>
            </a:r>
            <a:r>
              <a:rPr lang="ru-RU" sz="2400" dirty="0" smtClean="0"/>
              <a:t>профессий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Формировать </a:t>
            </a:r>
            <a:r>
              <a:rPr lang="ru-RU" sz="2400" dirty="0"/>
              <a:t>интерес к </a:t>
            </a:r>
            <a:r>
              <a:rPr lang="ru-RU" sz="2400" dirty="0" smtClean="0"/>
              <a:t>профессиям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Проникнуться </a:t>
            </a:r>
            <a:r>
              <a:rPr lang="ru-RU" sz="2400" dirty="0"/>
              <a:t>чувством уважения к труду </a:t>
            </a:r>
            <a:r>
              <a:rPr lang="ru-RU" sz="2400" dirty="0" smtClean="0"/>
              <a:t>взрослых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Узнать </a:t>
            </a:r>
            <a:r>
              <a:rPr lang="ru-RU" sz="2400" dirty="0"/>
              <a:t>все о профессии своих родителей и ближайших родственников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Представить </a:t>
            </a:r>
            <a:r>
              <a:rPr lang="ru-RU" sz="2400" dirty="0"/>
              <a:t>себя в роли одной из профессий и оформить выставку </a:t>
            </a:r>
            <a:r>
              <a:rPr lang="ru-RU" sz="2400" dirty="0" smtClean="0"/>
              <a:t>рисунков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68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852936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Полицейский </a:t>
            </a:r>
            <a:r>
              <a:rPr lang="ru-RU" sz="3600" dirty="0"/>
              <a:t>должен быть </a:t>
            </a:r>
            <a:r>
              <a:rPr lang="ru-RU" sz="3600" dirty="0" smtClean="0"/>
              <a:t>очень смелым</a:t>
            </a:r>
            <a:r>
              <a:rPr lang="ru-RU" sz="3600" dirty="0"/>
              <a:t>, ответственным, ловким, добрым, иметь уважение к окружающим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3403079" cy="25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278151"/>
            <a:ext cx="7520940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Электрик  - следит </a:t>
            </a:r>
            <a:r>
              <a:rPr lang="ru-RU" sz="3600" dirty="0"/>
              <a:t>за работой электрооборудования. </a:t>
            </a:r>
            <a:r>
              <a:rPr lang="ru-RU" sz="3600" dirty="0" smtClean="0"/>
              <a:t>Эта </a:t>
            </a:r>
            <a:r>
              <a:rPr lang="ru-RU" sz="3600" dirty="0"/>
              <a:t>работа является особо опасной и требует строгого соблюдения правил безопасности.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90" y="404664"/>
            <a:ext cx="365316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21088"/>
            <a:ext cx="5442635" cy="21995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3416977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745830" cy="36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57" y="2060848"/>
            <a:ext cx="4466072" cy="24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9263" y="836712"/>
            <a:ext cx="5184576" cy="656818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Повар - должен </a:t>
            </a:r>
            <a:r>
              <a:rPr lang="ru-RU" sz="3600" dirty="0"/>
              <a:t>обладать хорошими математическими </a:t>
            </a:r>
            <a:r>
              <a:rPr lang="ru-RU" sz="3600" dirty="0" smtClean="0"/>
              <a:t>способностями, должен </a:t>
            </a:r>
            <a:r>
              <a:rPr lang="ru-RU" sz="3600" dirty="0"/>
              <a:t>быть очень сосредоточен и </a:t>
            </a:r>
            <a:r>
              <a:rPr lang="ru-RU" sz="3600" dirty="0" smtClean="0"/>
              <a:t>чистоплотен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7126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980728"/>
            <a:ext cx="4752528" cy="5688632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2800" dirty="0" smtClean="0"/>
              <a:t>Сварщик – работает со специальной </a:t>
            </a:r>
            <a:r>
              <a:rPr lang="ru-RU" sz="2800" dirty="0"/>
              <a:t>сварочной </a:t>
            </a:r>
            <a:r>
              <a:rPr lang="ru-RU" sz="2800" dirty="0" smtClean="0"/>
              <a:t>техникой. Труд </a:t>
            </a:r>
            <a:r>
              <a:rPr lang="ru-RU" sz="2800" dirty="0"/>
              <a:t>сварщика отличается большой физической нагрузкой и вреден для зрения, поэтому данному работнику не обойтись без хорошего здоровья, выносливости и соблюдения требований технической безопасности.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1682"/>
            <a:ext cx="377665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Пожарный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486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1437</TotalTime>
  <Words>196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Музыкант</vt:lpstr>
      <vt:lpstr>Полицейский</vt:lpstr>
      <vt:lpstr>стоматолог</vt:lpstr>
      <vt:lpstr>художник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8</cp:revision>
  <dcterms:created xsi:type="dcterms:W3CDTF">2019-02-25T16:05:15Z</dcterms:created>
  <dcterms:modified xsi:type="dcterms:W3CDTF">2019-02-26T16:13:26Z</dcterms:modified>
</cp:coreProperties>
</file>